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6858000" cy="9144000"/>
  <p:embeddedFontLst>
    <p:embeddedFont>
      <p:font typeface="Architects Daughter" panose="020B0604020202020204" charset="0"/>
      <p:regular r:id="rId5"/>
    </p:embeddedFont>
    <p:embeddedFont>
      <p:font typeface="Century Gothic" panose="020B050202020202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10464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>
                <a:solidFill>
                  <a:schemeClr val="dk1"/>
                </a:solidFill>
              </a:rPr>
              <a:t>Teach students to replace </a:t>
            </a:r>
            <a:r>
              <a:rPr lang="en" dirty="0">
                <a:solidFill>
                  <a:schemeClr val="dk1"/>
                </a:solidFill>
              </a:rPr>
              <a:t>images (right click on image) rather than having to crop all photos.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54380" y="2392606"/>
            <a:ext cx="8549700" cy="17526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754380" y="4291636"/>
            <a:ext cx="8549700" cy="11859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02920" y="1813560"/>
            <a:ext cx="9052500" cy="5629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463550">
              <a:spcBef>
                <a:spcPts val="70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502920" y="1813560"/>
            <a:ext cx="4394100" cy="5629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463550">
              <a:spcBef>
                <a:spcPts val="70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5161501" y="1813560"/>
            <a:ext cx="4394100" cy="5629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463550">
              <a:spcBef>
                <a:spcPts val="70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02920" y="6658423"/>
            <a:ext cx="9052500" cy="7851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2920" y="1813560"/>
            <a:ext cx="9052500" cy="56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/>
          <a:lstStyle>
            <a:lvl1pPr marL="457200" lvl="0" indent="-46355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 sz="3700">
                <a:solidFill>
                  <a:schemeClr val="dk1"/>
                </a:solidFill>
              </a:defRPr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>
                <a:solidFill>
                  <a:schemeClr val="dk1"/>
                </a:solidFill>
              </a:defRPr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sz="3000">
                <a:solidFill>
                  <a:schemeClr val="dk1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>
                <a:solidFill>
                  <a:schemeClr val="dk1"/>
                </a:solidFill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>
                <a:solidFill>
                  <a:schemeClr val="dk1"/>
                </a:solidFill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>
                <a:solidFill>
                  <a:schemeClr val="dk1"/>
                </a:solidFill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>
                <a:solidFill>
                  <a:schemeClr val="dk1"/>
                </a:solidFill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>
                <a:solidFill>
                  <a:schemeClr val="dk1"/>
                </a:solidFill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/>
        </p:nvSpPr>
        <p:spPr>
          <a:xfrm>
            <a:off x="350100" y="5816602"/>
            <a:ext cx="29106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can I contact this park?.</a:t>
            </a:r>
            <a:endParaRPr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Phone number</a:t>
            </a:r>
            <a:endParaRPr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Website</a:t>
            </a:r>
            <a:endParaRPr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Mailing address</a:t>
            </a:r>
            <a:endParaRPr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Facebook</a:t>
            </a:r>
            <a:endParaRPr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Twitter</a:t>
            </a:r>
            <a:endParaRPr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3579875" y="491523"/>
            <a:ext cx="2910600" cy="12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9" name="Shape 29" descr="in Midland Provincial Park"/>
          <p:cNvPicPr preferRelativeResize="0"/>
          <p:nvPr/>
        </p:nvPicPr>
        <p:blipFill rotWithShape="1">
          <a:blip r:embed="rId4">
            <a:alphaModFix/>
          </a:blip>
          <a:srcRect l="27563" r="27567"/>
          <a:stretch/>
        </p:blipFill>
        <p:spPr>
          <a:xfrm>
            <a:off x="3556300" y="2019025"/>
            <a:ext cx="2910600" cy="4563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" name="Shape 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7638" y="1309188"/>
            <a:ext cx="3019500" cy="2009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" name="Shape 31" descr="Ecoregions[edit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7800" y="5363525"/>
            <a:ext cx="3019500" cy="215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" name="Shape 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6475" y="1899325"/>
            <a:ext cx="2838129" cy="372351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6881375" y="3395150"/>
            <a:ext cx="2910600" cy="1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Replace all images in this brochure with different images of your park showing elements that are specific that park.  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chitects Daughter"/>
                <a:ea typeface="Architects Daughter"/>
                <a:cs typeface="Architects Daughter"/>
                <a:sym typeface="Architects Daughter"/>
              </a:rPr>
              <a:t>Name the park in this space. Be sure to either delete or type over the instructions in each space.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34" name="Shape 34" descr="Fire, Icon, Make Fire, Campfire, Wilderness, Outdoor"/>
          <p:cNvPicPr preferRelativeResize="0"/>
          <p:nvPr/>
        </p:nvPicPr>
        <p:blipFill>
          <a:blip r:embed="rId8">
            <a:alphaModFix amt="66000"/>
          </a:blip>
          <a:stretch>
            <a:fillRect/>
          </a:stretch>
        </p:blipFill>
        <p:spPr>
          <a:xfrm>
            <a:off x="1940450" y="6299575"/>
            <a:ext cx="1207201" cy="120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800" y="203950"/>
            <a:ext cx="3054900" cy="140863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>
            <a:off x="7124575" y="228306"/>
            <a:ext cx="2445554" cy="6856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D85C6"/>
                </a:solidFill>
                <a:latin typeface="Century Gothic" panose="020B0502020202020204" pitchFamily="34" charset="0"/>
              </a:rPr>
              <a:t>Alberta Parks</a:t>
            </a:r>
          </a:p>
        </p:txBody>
      </p:sp>
      <p:pic>
        <p:nvPicPr>
          <p:cNvPr id="37" name="Shape 37" descr="Bear, Brown, Wild, Wildlife, Animal, Mammal, Isolated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64550" y="318500"/>
            <a:ext cx="894087" cy="140864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4804050" y="6836675"/>
            <a:ext cx="5187900" cy="888600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txBody>
          <a:bodyPr spcFirstLastPara="1" wrap="square" lIns="589850" tIns="589850" rIns="589850" bIns="58985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Created </a:t>
            </a:r>
            <a:r>
              <a:rPr lang="en" sz="1800" dirty="0" smtClean="0"/>
              <a:t>by Student #1, Student #2, Student #3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86275" y="2316450"/>
            <a:ext cx="3022800" cy="2255700"/>
          </a:xfrm>
          <a:prstGeom prst="rect">
            <a:avLst/>
          </a:prstGeom>
          <a:solidFill>
            <a:srgbClr val="B6D7A8"/>
          </a:solidFill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Why is this a National Park?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Explain why your park has been designated as an area to be preserved  and protected.</a:t>
            </a:r>
            <a:endParaRPr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3517800" y="178300"/>
            <a:ext cx="3022800" cy="40185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can I do here? Is this a park that offers comfort camping? Why would you suggest people visit this park?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6862125" y="5326800"/>
            <a:ext cx="2930700" cy="21741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does the local community benefit from this park?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46" name="Shape 46" descr="Hoodoos at Dinosaur Provincial"/>
          <p:cNvPicPr preferRelativeResize="0"/>
          <p:nvPr/>
        </p:nvPicPr>
        <p:blipFill rotWithShape="1">
          <a:blip r:embed="rId4">
            <a:alphaModFix/>
          </a:blip>
          <a:srcRect t="5389" b="5389"/>
          <a:stretch/>
        </p:blipFill>
        <p:spPr>
          <a:xfrm>
            <a:off x="224175" y="181450"/>
            <a:ext cx="3022800" cy="2022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" name="Shape 47" descr="File:Pelican Point.JPG"/>
          <p:cNvPicPr preferRelativeResize="0"/>
          <p:nvPr/>
        </p:nvPicPr>
        <p:blipFill rotWithShape="1">
          <a:blip r:embed="rId5">
            <a:alphaModFix/>
          </a:blip>
          <a:srcRect t="5555" b="5555"/>
          <a:stretch/>
        </p:blipFill>
        <p:spPr>
          <a:xfrm>
            <a:off x="6854025" y="178300"/>
            <a:ext cx="2930700" cy="1953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" name="Shape 48" descr="File:Jasper from the Jasp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7800" y="4395450"/>
            <a:ext cx="3022800" cy="3115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" name="Shape 49"/>
          <p:cNvSpPr/>
          <p:nvPr/>
        </p:nvSpPr>
        <p:spPr>
          <a:xfrm>
            <a:off x="6854275" y="2333600"/>
            <a:ext cx="2930700" cy="18633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does this park continue to help to protect Alberta’s natural environment?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204125" y="5488050"/>
            <a:ext cx="3000000" cy="2022600"/>
          </a:xfrm>
          <a:prstGeom prst="rect">
            <a:avLst/>
          </a:prstGeom>
          <a:solidFill>
            <a:srgbClr val="B6D7A8"/>
          </a:solidFill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does this park help people feel connected to the land?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51" name="Shape 51" descr="Camp, Camping, Other Items, Pavilion, Shelter, Tent"/>
          <p:cNvPicPr preferRelativeResize="0"/>
          <p:nvPr/>
        </p:nvPicPr>
        <p:blipFill>
          <a:blip r:embed="rId7">
            <a:alphaModFix amt="73000"/>
          </a:blip>
          <a:stretch>
            <a:fillRect/>
          </a:stretch>
        </p:blipFill>
        <p:spPr>
          <a:xfrm>
            <a:off x="7643325" y="4230663"/>
            <a:ext cx="1534399" cy="98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 descr="Popup camper[edit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6574" y="4641456"/>
            <a:ext cx="1175700" cy="777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" name="Shape 53" descr="Volkswagen Camper, popularly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69025" y="4641462"/>
            <a:ext cx="1175700" cy="777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171</Words>
  <Application>Microsoft Office PowerPoint</Application>
  <PresentationFormat>Custom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Architects Daughter</vt:lpstr>
      <vt:lpstr>Century Gothic</vt:lpstr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Kurt Zielke</cp:lastModifiedBy>
  <cp:revision>3</cp:revision>
  <dcterms:modified xsi:type="dcterms:W3CDTF">2018-06-04T01:18:08Z</dcterms:modified>
</cp:coreProperties>
</file>